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4.wav" ContentType="audio/x-wav"/>
  <Override PartName="/ppt/media/audio5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notesMasterIdLst>
    <p:notesMasterId r:id="rId31"/>
  </p:notesMasterIdLst>
  <p:sldIdLst>
    <p:sldId id="484" r:id="rId2"/>
    <p:sldId id="277" r:id="rId3"/>
    <p:sldId id="479" r:id="rId4"/>
    <p:sldId id="325" r:id="rId5"/>
    <p:sldId id="256" r:id="rId6"/>
    <p:sldId id="257" r:id="rId7"/>
    <p:sldId id="262" r:id="rId8"/>
    <p:sldId id="316" r:id="rId9"/>
    <p:sldId id="317" r:id="rId10"/>
    <p:sldId id="319" r:id="rId11"/>
    <p:sldId id="318" r:id="rId12"/>
    <p:sldId id="481" r:id="rId13"/>
    <p:sldId id="477" r:id="rId14"/>
    <p:sldId id="299" r:id="rId15"/>
    <p:sldId id="320" r:id="rId16"/>
    <p:sldId id="321" r:id="rId17"/>
    <p:sldId id="322" r:id="rId18"/>
    <p:sldId id="263" r:id="rId19"/>
    <p:sldId id="485" r:id="rId20"/>
    <p:sldId id="327" r:id="rId21"/>
    <p:sldId id="480" r:id="rId22"/>
    <p:sldId id="328" r:id="rId23"/>
    <p:sldId id="329" r:id="rId24"/>
    <p:sldId id="336" r:id="rId25"/>
    <p:sldId id="333" r:id="rId26"/>
    <p:sldId id="337" r:id="rId27"/>
    <p:sldId id="483" r:id="rId28"/>
    <p:sldId id="482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36:29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2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9 24575,'-1'3'0,"0"0"0,0 0 0,0 0 0,0 0 0,-1 0 0,0 0 0,1 0 0,-1 0 0,0-1 0,0 1 0,-1-1 0,-3 5 0,-14 18 0,18-21 0,0 0 0,0 1 0,0-1 0,0 0 0,1 1 0,0 0 0,0-1 0,0 1 0,1 0 0,-1 0 0,1-1 0,0 1 0,0 0 0,2 8 0,-1-10 0,1 0 0,-1 0 0,0-1 0,1 1 0,0-1 0,0 1 0,-1-1 0,1 0 0,1 1 0,-1-1 0,0 0 0,0-1 0,1 1 0,-1 0 0,1-1 0,0 1 0,-1-1 0,1 0 0,0 0 0,0 0 0,0 0 0,-1 0 0,1-1 0,5 1 0,-2 0 0,-1 0 0,0-1 0,1 0 0,-1 0 0,0 0 0,1-1 0,-1 0 0,0 0 0,0 0 0,1-1 0,-1 0 0,0 0 0,0 0 0,-1 0 0,1-1 0,0 0 0,-1 0 0,0 0 0,1 0 0,5-7 0,-7 6 0,0 1 0,0 0 0,-1-1 0,1 0 0,-1 0 0,0 1 0,0-1 0,-1 0 0,1-1 0,-1 1 0,0 0 0,0 0 0,0-1 0,0 1 0,-1 0 0,0-1 0,0 1 0,0 0 0,0-1 0,-1 1 0,0-1 0,0 1 0,0 0 0,0 0 0,-4-7 0,4 8 2,0 1-1,0 0 1,-1 1-1,1-1 1,-1 0-1,0 0 1,1 1 0,-1-1-1,0 1 1,0-1-1,0 1 1,0 0-1,0 0 1,0 0-1,-1 0 1,-2-1-1,-43-9-102,19 5-1189,19 4-5536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24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24575,'-7'-1'0,"0"2"0,0-1 0,0 1 0,1 0 0,-1 0 0,0 1 0,0-1 0,1 2 0,-12 4 0,15-5 0,0 0 0,0 0 0,1 0 0,-1 1 0,1-1 0,-1 0 0,1 1 0,0 0 0,0 0 0,0-1 0,0 1 0,1 0 0,-1 0 0,1 1 0,0-1 0,0 0 0,0 0 0,0 1 0,1-1 0,-1 0 0,1 7 0,-1-4 0,1-1 0,0 0 0,0 1 0,0-1 0,1 1 0,0-1 0,0 0 0,0 1 0,3 5 0,-3-9 0,0 0 0,0 0 0,1 0 0,-1 0 0,0-1 0,1 1 0,0-1 0,-1 1 0,1-1 0,0 1 0,0-1 0,0 0 0,0 0 0,0 0 0,0 0 0,0 0 0,0-1 0,0 1 0,0-1 0,1 1 0,-1-1 0,0 0 0,0 0 0,5 0 0,9 1 0,-5 0 0,-1 0 0,0-1 0,1-1 0,-1 1 0,0-2 0,13-2 0,-21 3 0,-1 0 0,0-1 0,1 1 0,-1 0 0,0 0 0,0-1 0,0 1 0,0-1 0,0 1 0,0-1 0,-1 1 0,1-1 0,0 1 0,-1-1 0,0 0 0,1 1 0,-1-1 0,0 0 0,1 0 0,-1 1 0,0-1 0,-1-3 0,-2-44 0,2 43 0,1 3-62,0 1 0,0-1 0,-1 1 0,1-1 0,-1 1 0,0-1 0,1 1 0,-1-1 0,0 1 0,-1 0 0,1 0 0,0-1-1,-1 1 1,1 0 0,-1 0 0,1 0 0,-1 1 0,0-1 0,0 0 0,0 1 0,-3-3 0,-9-2-6764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7:29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36:30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1:17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0 249 24575,'201'225'0,"-40"-41"0,-118-139 0,94 74 0,-108-99 0,1-1 0,61 29 0,70 17 0,-103-44 0,401 123 0,-382-122 0,-42-14 0,0-1 0,0-2 0,53 2 0,107-10 0,-64-1 0,-61 3 0,-11-1 0,0 3 0,89 12 0,-51-1 0,0-5 0,159-7 0,-104-2 0,-138 2 0,101 1 0,1-5 0,144-23 0,-87 3 0,-138 20 0,98-20 0,-23 3 0,239-58 0,-58 10 0,-99 22 0,-52 10 0,-113 28 0,1 0 0,-2-2 0,1-1 0,39-25 0,3 0 0,123-65 0,-49 24 0,100-62 0,-185 101 0,91-68 0,-100 70 0,-26 21 0,36-35 0,15-18 77,22-24-1519,-72 66-5384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1:21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0 380 24575,'11'27'0,"1"-1"0,1 0 0,33 45 0,-34-53 0,24 37 0,3-2 0,68 72 0,-77-96 0,1-1 0,1-1 0,1-2 0,1-1 0,42 21 0,155 62 0,-61-31 0,-137-62 0,0-2 0,48 12 0,-45-14 0,68 27 0,-65-20 0,2-2 0,0-1 0,70 13 0,-89-21 0,39 14 0,15 5 0,143 10 0,-155-23 0,0 2 0,109 40 0,-26-7 0,-105-37 0,0-3 0,49 3 0,-43-5 0,406 6 0,-281-13 0,908 2 0,-1063 0 0,0-1 0,1 0 0,-1-2 0,0 0 0,0-1 0,0 0 0,29-13 0,2-1 0,1 2 0,67-12 0,-63 16 0,97-34 0,44-14 0,-3 1 0,-43 13 0,-48 17 0,-71 19 0,0 1 0,0-1 0,-1-2 0,33-18 0,-30 14 0,37-15 0,-36 17 0,34-19 0,372-208 0,-298 145 0,-89 58 0,59-33 0,-58 47 0,-40 19 0,-1 0 0,1-1 0,-2 0 0,21-15 0,-9 5 0,1 0 0,35-16 0,-40 23 0,-1-1 0,0-1 0,0-1 0,-1 0 0,30-28 0,139-168 0,-168 186-273,-2-1 0,0-1 0,-2 0 0,12-27 0,-12 20-6553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1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12 24575,'-1'-1'0,"1"0"0,-1 1 0,1-1 0,-1 0 0,0 1 0,1-1 0,-1 1 0,0-1 0,1 1 0,-1-1 0,0 1 0,0-1 0,1 1 0,-1 0 0,0-1 0,0 1 0,0 0 0,1 0 0,-1 0 0,0-1 0,0 1 0,0 0 0,0 0 0,-1 1 0,-26-3 0,25 2 0,-11-1 0,-1 2 0,1 0 0,0 0 0,-16 4 0,26-4 0,-1 0 0,1 0 0,0 1 0,-1 0 0,1-1 0,0 2 0,0-1 0,0 0 0,1 1 0,-1 0 0,0-1 0,1 2 0,0-1 0,0 0 0,0 1 0,-5 7 0,6-8 0,0 1 0,1-1 0,0 1 0,0 0 0,0-1 0,0 1 0,0 0 0,1 0 0,0 0 0,-1-1 0,2 1 0,-1 0 0,0 0 0,1 0 0,0 0 0,-1-1 0,1 1 0,1 0 0,-1-1 0,1 1 0,-1-1 0,1 1 0,0-1 0,0 0 0,1 1 0,-1-1 0,1 0 0,-1-1 0,1 1 0,0 0 0,0-1 0,0 0 0,0 0 0,5 3 0,3 0 0,1 0 0,0-1 0,0 0 0,0-1 0,1-1 0,-1 0 0,1 0 0,0-1 0,-1-1 0,23-2 0,-34 2 0,1 0 0,-1 0 0,1-1 0,-1 1 0,1-1 0,-1 1 0,0-1 0,1 1 0,-1-1 0,0 0 0,0 0 0,1 0 0,-1 0 0,0 0 0,0 0 0,0 0 0,0 0 0,0 0 0,0 0 0,0 0 0,1-3 0,-1 1 0,1-1 0,-1 0 0,0 0 0,1 0 0,-2 0 0,1 0 0,0 0 0,-1-4 0,0-2 0,0 0 0,-1 0 0,0 0 0,0 1 0,-1-1 0,-4-12 0,3 16-170,0-1-1,0 1 0,-1 0 1,0 0-1,0 0 0,0 1 1,-9-9-1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3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21 24575,'-1'-1'0,"1"0"0,0 0 0,-1 0 0,1 0 0,0 0 0,-1 0 0,1 0 0,-1 0 0,0 0 0,1 0 0,-1 0 0,0 1 0,1-1 0,-1 0 0,0 0 0,0 1 0,0-1 0,0 1 0,0-1 0,0 1 0,1-1 0,-1 1 0,0-1 0,0 1 0,-1 0 0,1-1 0,0 1 0,0 0 0,0 0 0,0 0 0,0 0 0,0 0 0,-1 0 0,-36 2 0,35-1 0,1 0 0,0-1 0,-1 1 0,1 0 0,0 0 0,0 0 0,0 0 0,0 1 0,0-1 0,0 1 0,0-1 0,0 1 0,0 0 0,1-1 0,-1 1 0,1 0 0,-1 0 0,1 0 0,0 0 0,0 0 0,0 1 0,0-1 0,0 0 0,0 0 0,1 1 0,-1-1 0,1 0 0,-1 1 0,1 3 0,-1 7 0,1 0 0,1 0 0,0 1 0,3 13 0,-4-25 0,1 3 0,0 0 0,1 0 0,-1 0 0,1 0 0,0 0 0,1-1 0,-1 1 0,1-1 0,0 1 0,0-1 0,0 0 0,0 0 0,1-1 0,0 1 0,0-1 0,0 1 0,0-1 0,0 0 0,1-1 0,-1 1 0,1-1 0,0 0 0,-1 0 0,1 0 0,0-1 0,0 0 0,0 0 0,1 0 0,-1 0 0,0-1 0,0 0 0,0 0 0,0 0 0,0-1 0,1 0 0,-1 0 0,0 0 0,0-1 0,9-3 0,-12 3 0,0 1 0,0-1 0,0 1 0,0-1 0,0 0 0,-1 0 0,1 0 0,-1 0 0,1 0 0,-1-1 0,0 1 0,0 0 0,0 0 0,0-1 0,0 1 0,0-1 0,-1 1 0,1-1 0,-1 1 0,1-1 0,-1-2 0,1-11 0,-1-1 0,-3-21 0,1 6 0,2 30 6,0 0 0,0 0-1,-1 0 1,1 0 0,0 0-1,-1 0 1,1 0 0,-1 0 0,0 0-1,0 0 1,0 0 0,0 0-1,0 1 1,0-1 0,0 0-1,-1 1 1,1-1 0,-1 1 0,1-1-1,-3-1 1,-1 0-218,0 0 0,0 0 0,0 1-1,0 0 1,-1 0 0,-7-2 0,0 1-6614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5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22 24575,'-9'-1'0,"1"2"0,-1-1 0,0 1 0,1 0 0,-1 1 0,1 0 0,-1 1 0,1-1 0,-11 6 0,17-6 0,-1-1 0,1 1 0,0 0 0,0 0 0,0 0 0,0 0 0,0 0 0,0 0 0,0 0 0,0 1 0,1-1 0,-1 1 0,1-1 0,0 1 0,0-1 0,0 1 0,0 0 0,0 0 0,1-1 0,-1 1 0,1 0 0,-1 0 0,1 0 0,0 0 0,0 0 0,1-1 0,-1 1 0,1 0 0,-1 0 0,1 0 0,2 4 0,-2-3 0,0-1 0,1 0 0,0 0 0,-1 0 0,1 0 0,0 0 0,0-1 0,1 1 0,-1 0 0,1-1 0,-1 0 0,1 1 0,0-1 0,-1 0 0,5 2 0,53 22 0,-36-17 0,-20-7 0,0-1 0,0 1 0,0-1 0,0 0 0,0-1 0,0 1 0,1-1 0,-1 0 0,0 0 0,1 0 0,-1 0 0,0-1 0,0 0 0,0 0 0,0 0 0,8-3 0,-9 3 0,0-1 0,-1 1 0,1-1 0,-1 0 0,1 0 0,-1 0 0,1 0 0,-1 0 0,0 0 0,0-1 0,0 1 0,-1-1 0,1 1 0,0-1 0,-1 0 0,0 0 0,1 1 0,-1-1 0,0 0 0,-1 0 0,1 0 0,0 0 0,-1-5 0,1-2 0,0 0 0,-1 0 0,-1 0 0,0 0 0,0 0 0,-4-13 0,4 20 0,0 0 0,0 0 0,0 1 0,-1-1 0,1 0 0,-1 1 0,0-1 0,0 1 0,0-1 0,0 1 0,0 0 0,0 0 0,-1 0 0,1 0 0,-1 0 0,1 0 0,-1 1 0,0-1 0,0 1 0,1 0 0,-1 0 0,0 0 0,0 0 0,-5 0 0,-19-3-682,-51-2-1,60 6-6143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8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3 24575,'-28'-1'0,"19"0"0,-1 0 0,1 1 0,-1 1 0,-17 2 0,25-3 0,-1 1 0,1 0 0,0 0 0,0-1 0,0 1 0,0 0 0,0 1 0,0-1 0,0 0 0,0 1 0,1-1 0,-1 1 0,0-1 0,1 1 0,-1 0 0,1-1 0,0 1 0,0 0 0,-1 0 0,1 0 0,0 0 0,1 0 0,-1 1 0,0-1 0,0 3 0,-2 7 0,1-3 0,-1 0 0,2 1 0,-1-1 0,1 0 0,1 18 0,0-25 0,1 1 0,-1 0 0,1-1 0,0 1 0,0 0 0,0-1 0,0 1 0,0-1 0,1 1 0,-1-1 0,1 0 0,-1 1 0,1-1 0,0 0 0,0 0 0,0 0 0,0-1 0,0 1 0,1 0 0,-1-1 0,0 1 0,1-1 0,-1 0 0,4 1 0,8 3 0,0-1 0,0-1 0,1 0 0,22 1 0,-35-4 0,0 0 0,1 0 0,-1 0 0,0 0 0,0 0 0,0 0 0,1-1 0,-1 1 0,0-1 0,0 1 0,0-1 0,0 0 0,0 0 0,0 0 0,0 0 0,0-1 0,0 1 0,0 0 0,1-3 0,0 1 0,-1 1 0,0-1 0,0-1 0,0 1 0,-1 0 0,1 0 0,-1-1 0,0 1 0,1 0 0,-2-1 0,2-3 0,-1-3 0,0-1 0,0 1 0,-1 0 0,-1 0 0,0 0 0,0-1 0,-5-16 0,5 24-136,0 1-1,0-1 1,-1 0-1,1 1 1,-1-1-1,1 1 1,-1-1-1,0 1 0,-3-3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20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 24575,'-2'0'0,"0"1"0,0-1 0,0 1 0,0 0 0,0 0 0,0 0 0,0 0 0,0 0 0,1 0 0,-1 0 0,0 1 0,1-1 0,-1 1 0,1-1 0,0 1 0,-1-1 0,1 1 0,0 0 0,0 0 0,0-1 0,0 1 0,1 0 0,-2 3 0,-1 3 0,-1 1 0,2-1 0,-4 19 0,4-19 0,1 0 0,1 0 0,-1 0 0,1 0 0,0 0 0,3 14 0,-2-20 0,-1 0 0,1 0 0,0 0 0,-1 0 0,1 0 0,0 0 0,1-1 0,-1 1 0,0 0 0,0-1 0,1 1 0,-1-1 0,1 1 0,-1-1 0,1 0 0,0 0 0,-1 1 0,1-1 0,0 0 0,0 0 0,0-1 0,0 1 0,0 0 0,0-1 0,0 1 0,0-1 0,0 0 0,0 1 0,0-1 0,3 0 0,23 2 0,-21-1 0,0 0 0,1 0 0,-1-1 0,0 0 0,1-1 0,9-1 0,-15 2 0,0-1 0,0 0 0,-1 0 0,1 1 0,0-1 0,-1 0 0,1-1 0,0 1 0,-1 0 0,0 0 0,1-1 0,-1 1 0,0 0 0,1-1 0,-1 1 0,0-1 0,0 0 0,0 1 0,-1-1 0,1 0 0,0 0 0,-1 1 0,1-1 0,-1 0 0,1 0 0,-1 0 0,0 0 0,0 0 0,0-3 0,1-7 0,-1 1 0,0-1 0,-1 1 0,0-1 0,0 1 0,-6-18 0,6 26 0,0-1 0,-1 2 0,1-1 0,0 0 0,-1 0 0,0 0 0,0 1 0,0-1 0,0 1 0,0-1 0,-1 1 0,1 0 0,0 0 0,-1 0 0,0 0 0,0 0 0,1 1 0,-1-1 0,0 1 0,0 0 0,0 0 0,0 0 0,-1 0 0,1 0 0,0 1 0,0-1 0,-6 1 0,-4 0-1365,3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8BF0-A5D3-4EB3-B4B5-22C258B1FEF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C7501-C6B0-4475-9DE2-AAFE497A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1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8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1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15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6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5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1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1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1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1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7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0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CA456A1-6D2A-4569-B2D8-FD637027869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01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0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gif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1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29.png"/><Relationship Id="rId21" Type="http://schemas.openxmlformats.org/officeDocument/2006/relationships/image" Target="../media/image35.png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2" Type="http://schemas.openxmlformats.org/officeDocument/2006/relationships/image" Target="../media/image28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300.png"/><Relationship Id="rId24" Type="http://schemas.openxmlformats.org/officeDocument/2006/relationships/customXml" Target="../ink/ink11.xml"/><Relationship Id="rId5" Type="http://schemas.openxmlformats.org/officeDocument/2006/relationships/customXml" Target="../ink/ink1.xml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10" Type="http://schemas.openxmlformats.org/officeDocument/2006/relationships/customXml" Target="../ink/ink4.xml"/><Relationship Id="rId19" Type="http://schemas.openxmlformats.org/officeDocument/2006/relationships/image" Target="../media/image34.png"/><Relationship Id="rId4" Type="http://schemas.openxmlformats.org/officeDocument/2006/relationships/image" Target="../media/image30.jpg"/><Relationship Id="rId9" Type="http://schemas.openxmlformats.org/officeDocument/2006/relationships/image" Target="../media/image29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6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6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6470" y="-1477161"/>
          <a:ext cx="9620341" cy="7215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239719" imgH="3179086" progId="PowerPoint.Show.12">
                  <p:embed/>
                </p:oleObj>
              </mc:Choice>
              <mc:Fallback>
                <p:oleObj name="Presentation" r:id="rId2" imgW="4239719" imgH="3179086" progId="PowerPoint.Show.12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6470" y="-1477161"/>
                        <a:ext cx="9620341" cy="7215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00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" action="ppaction://noaction"/>
            <a:extLst>
              <a:ext uri="{FF2B5EF4-FFF2-40B4-BE49-F238E27FC236}">
                <a16:creationId xmlns:a16="http://schemas.microsoft.com/office/drawing/2014/main" id="{695BDB97-E3AB-41FC-9151-07A432AD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40" y="170721"/>
            <a:ext cx="10805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51699C-38C2-43F1-9DA8-80909A84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98" y="1254425"/>
            <a:ext cx="1730619" cy="45637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E2409C-7253-4233-B7B2-3094C639F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03" y="1254425"/>
            <a:ext cx="3418414" cy="4813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C9A2A-0256-4953-84E8-85A010D18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84" y="1039869"/>
            <a:ext cx="5427027" cy="55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00104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20779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77386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68141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454232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16179">
            <a:off x="2120901" y="4733926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43086" y="709934"/>
            <a:ext cx="9296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1704159"/>
            <a:ext cx="102550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2733020"/>
            <a:ext cx="7523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3357890"/>
            <a:ext cx="7433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  <p:sp>
        <p:nvSpPr>
          <p:cNvPr id="23" name="Text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47996" y="4094168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pic>
        <p:nvPicPr>
          <p:cNvPr id="22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09" y="5290811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6583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73107 -0.55764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8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0077C-99F9-473C-9BB6-F6FF174904BE}"/>
              </a:ext>
            </a:extLst>
          </p:cNvPr>
          <p:cNvSpPr txBox="1"/>
          <p:nvPr/>
        </p:nvSpPr>
        <p:spPr>
          <a:xfrm>
            <a:off x="361507" y="2750673"/>
            <a:ext cx="12192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2.2.Cách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CA220-565D-43CB-8979-DDEB5E60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63" y="2058561"/>
            <a:ext cx="3577415" cy="58179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u="sng" dirty="0" err="1">
                <a:solidFill>
                  <a:srgbClr val="FFFF00"/>
                </a:solidFill>
              </a:rPr>
              <a:t>Chơi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chơi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trò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chơi</a:t>
            </a:r>
            <a:r>
              <a:rPr lang="en-US" u="sng" dirty="0">
                <a:solidFill>
                  <a:srgbClr val="FFFF00"/>
                </a:solidFill>
              </a:rPr>
              <a:t>: </a:t>
            </a:r>
            <a:r>
              <a:rPr lang="en-US" dirty="0">
                <a:solidFill>
                  <a:srgbClr val="FFFF00"/>
                </a:solidFill>
              </a:rPr>
              <a:t>SẮP XẾP LẠI CÁC BƯỚC CHO ĐÚNG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vi-VN" dirty="0">
                <a:solidFill>
                  <a:srgbClr val="FFFF00"/>
                </a:solidFill>
              </a:rPr>
              <a:t>Học sinh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sẽ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ghép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số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và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chữ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cái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FFFF00"/>
                </a:solidFill>
              </a:rPr>
              <a:t>đúng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theo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thứ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tự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bước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vẽ</a:t>
            </a:r>
            <a:r>
              <a:rPr lang="en-US" dirty="0">
                <a:solidFill>
                  <a:srgbClr val="FFFF00"/>
                </a:solidFill>
              </a:rPr>
              <a:t> 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BDA81B-6612-40EE-9560-3FD057FDBB19}"/>
              </a:ext>
            </a:extLst>
          </p:cNvPr>
          <p:cNvSpPr txBox="1">
            <a:spLocks/>
          </p:cNvSpPr>
          <p:nvPr/>
        </p:nvSpPr>
        <p:spPr>
          <a:xfrm>
            <a:off x="4293027" y="634230"/>
            <a:ext cx="554958" cy="58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4000" dirty="0">
                <a:solidFill>
                  <a:srgbClr val="FFFF00"/>
                </a:solidFill>
              </a:rPr>
              <a:t>1</a:t>
            </a:r>
            <a:endParaRPr lang="vi-VN" sz="3600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E4B522-51E4-4E05-BD9B-524C3468A341}"/>
              </a:ext>
            </a:extLst>
          </p:cNvPr>
          <p:cNvSpPr txBox="1">
            <a:spLocks/>
          </p:cNvSpPr>
          <p:nvPr/>
        </p:nvSpPr>
        <p:spPr>
          <a:xfrm>
            <a:off x="7215509" y="2475634"/>
            <a:ext cx="2683587" cy="163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F12C4B-E88F-4CDE-A2B2-30FC2F9B91B3}"/>
              </a:ext>
            </a:extLst>
          </p:cNvPr>
          <p:cNvSpPr/>
          <p:nvPr/>
        </p:nvSpPr>
        <p:spPr>
          <a:xfrm>
            <a:off x="7230146" y="2332917"/>
            <a:ext cx="389408" cy="371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4FEB8C-5522-4AB6-84D1-0F70364C2C6A}"/>
              </a:ext>
            </a:extLst>
          </p:cNvPr>
          <p:cNvSpPr/>
          <p:nvPr/>
        </p:nvSpPr>
        <p:spPr>
          <a:xfrm>
            <a:off x="9378761" y="2300593"/>
            <a:ext cx="389408" cy="371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BD6870-4CFE-4CCA-82D6-AB04B295D9FA}"/>
              </a:ext>
            </a:extLst>
          </p:cNvPr>
          <p:cNvSpPr/>
          <p:nvPr/>
        </p:nvSpPr>
        <p:spPr>
          <a:xfrm>
            <a:off x="9402575" y="4582749"/>
            <a:ext cx="389408" cy="371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1956A9-07B3-4E57-BFB7-8FA7D3528764}"/>
              </a:ext>
            </a:extLst>
          </p:cNvPr>
          <p:cNvSpPr/>
          <p:nvPr/>
        </p:nvSpPr>
        <p:spPr>
          <a:xfrm>
            <a:off x="7144897" y="4639261"/>
            <a:ext cx="378129" cy="360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B7737E9-981B-4A36-9284-9061A0A8A276}"/>
              </a:ext>
            </a:extLst>
          </p:cNvPr>
          <p:cNvSpPr txBox="1">
            <a:spLocks/>
          </p:cNvSpPr>
          <p:nvPr/>
        </p:nvSpPr>
        <p:spPr>
          <a:xfrm>
            <a:off x="4366378" y="2185007"/>
            <a:ext cx="554958" cy="58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</a:rPr>
              <a:t>2</a:t>
            </a:r>
            <a:endParaRPr lang="vi-VN" sz="3600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0D9FC9-CB06-4CC4-9267-0F95B633EA05}"/>
              </a:ext>
            </a:extLst>
          </p:cNvPr>
          <p:cNvSpPr txBox="1">
            <a:spLocks/>
          </p:cNvSpPr>
          <p:nvPr/>
        </p:nvSpPr>
        <p:spPr>
          <a:xfrm>
            <a:off x="4394622" y="3655533"/>
            <a:ext cx="554958" cy="58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</a:rPr>
              <a:t>3</a:t>
            </a:r>
            <a:endParaRPr lang="vi-VN" sz="3600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739ECAC-CE0C-4B02-B1B4-142C31BDF107}"/>
              </a:ext>
            </a:extLst>
          </p:cNvPr>
          <p:cNvSpPr txBox="1">
            <a:spLocks/>
          </p:cNvSpPr>
          <p:nvPr/>
        </p:nvSpPr>
        <p:spPr>
          <a:xfrm>
            <a:off x="4293027" y="5325875"/>
            <a:ext cx="554958" cy="58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</a:rPr>
              <a:t>4</a:t>
            </a:r>
            <a:endParaRPr lang="vi-VN" sz="3600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CC393C-DD66-4E90-AC38-D8B4020DBFC1}"/>
              </a:ext>
            </a:extLst>
          </p:cNvPr>
          <p:cNvCxnSpPr/>
          <p:nvPr/>
        </p:nvCxnSpPr>
        <p:spPr>
          <a:xfrm>
            <a:off x="4199490" y="121033"/>
            <a:ext cx="0" cy="643812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14C9208-1076-482E-A48C-BD208785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54" y="1617038"/>
            <a:ext cx="1732349" cy="171719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CD08885C-E2A2-4C82-84B7-0A409A80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082" y="3996787"/>
            <a:ext cx="2138921" cy="154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AAF1E1F-42D2-4475-B417-0F44BBB9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59" y="1617538"/>
            <a:ext cx="2223601" cy="163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4D3223-B965-46DA-B79D-CB8262E479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20" y="3823146"/>
            <a:ext cx="1869155" cy="17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023 C -0.01067 -0.01111 -0.02122 -0.02107 -0.03151 -0.03241 C -0.04257 -0.04421 -0.05325 -0.05903 -0.06445 -0.07014 C -0.07617 -0.08171 -0.08841 -0.08889 -0.10013 -0.1 C -0.11432 -0.11319 -0.12825 -0.1294 -0.14218 -0.14375 C -0.15104 -0.15278 -0.16015 -0.16042 -0.16862 -0.17153 C -0.17539 -0.18032 -0.18255 -0.18565 -0.18867 -0.19745 C -0.20195 -0.22431 -0.19674 -0.2169 -0.20273 -0.225 L -0.20273 -0.22477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-11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 -0.02801 L 0.0267 -0.02778 C 0.01459 -0.03727 0.00248 -0.0456 -0.00937 -0.05532 C -0.02213 -0.06528 -0.03437 -0.07778 -0.04713 -0.08727 C -0.06054 -0.09699 -0.0746 -0.10301 -0.08802 -0.1125 C -0.10429 -0.12361 -0.12031 -0.13727 -0.13632 -0.14954 C -0.14648 -0.15717 -0.1569 -0.16366 -0.16666 -0.17292 C -0.17434 -0.18032 -0.18268 -0.18495 -0.18958 -0.19491 C -0.20481 -0.21759 -0.19895 -0.21134 -0.20585 -0.21829 L -0.20585 -0.21805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4.58333E-6 0.00023 C -0.04635 -0.01157 0.00873 0.00417 -0.09804 -0.07338 C -0.12929 -0.0963 -0.21289 -0.16042 -0.2496 -0.17523 L -0.2651 -0.18148 C -0.26901 -0.18472 -0.27304 -0.18727 -0.27669 -0.1912 C -0.27864 -0.19329 -0.28007 -0.1963 -0.28164 -0.19907 C -0.28528 -0.20556 -0.28828 -0.21296 -0.29231 -0.21829 C -0.29635 -0.22315 -0.3013 -0.225 -0.30546 -0.2294 C -0.31197 -0.23611 -0.31822 -0.24375 -0.32434 -0.25139 C -0.33932 -0.2706 -0.33007 -0.26412 -0.3375 -0.26921 C -0.34674 -0.28241 -0.33203 -0.26042 -0.34908 -0.29143 C -0.35299 -0.29815 -0.35481 -0.29815 -0.35989 -0.30093 C -0.36406 -0.30579 -0.36223 -0.30579 -0.36471 -0.30579 L -0.36471 -0.30556 L -0.36536 -0.30579 " pathEditMode="relative" rAng="0" ptsTypes="AAAAAAAAAAAAAA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15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7 -0.00486 L 0.0457 -0.00463 C -0.00833 -0.0169 0.05599 -3.7037E-7 -0.06875 -0.08356 C -0.10521 -0.1081 -0.20273 -0.17708 -0.2457 -0.19306 L -0.26393 -0.19977 C -0.26836 -0.20324 -0.27305 -0.20602 -0.27734 -0.21018 C -0.27956 -0.21227 -0.28125 -0.21574 -0.28307 -0.21875 C -0.28737 -0.22546 -0.29089 -0.23356 -0.29557 -0.23912 C -0.30026 -0.24468 -0.30612 -0.24653 -0.31107 -0.25116 C -0.31862 -0.25833 -0.32591 -0.26667 -0.33307 -0.275 C -0.35052 -0.2956 -0.33984 -0.28866 -0.34844 -0.29398 C -0.35925 -0.30833 -0.34206 -0.28449 -0.36198 -0.31782 C -0.36641 -0.32523 -0.36875 -0.32523 -0.37448 -0.32801 C -0.37956 -0.33356 -0.37734 -0.3331 -0.38021 -0.3331 L -0.38021 -0.33287 L -0.38112 -0.3331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532E-17 -1.11111E-6 L 8.1532E-17 0.00023 C -0.01888 0.01898 -0.03633 0.04445 -0.05612 0.0588 C -0.07083 0.06991 -0.08555 0.08195 -0.10078 0.09167 C -0.13138 0.11111 -0.16263 0.12708 -0.19349 0.14491 L -0.23659 0.17014 C -0.25221 0.17847 -0.26875 0.18241 -0.28385 0.19491 C -0.3224 0.22685 -0.3069 0.22176 -0.32773 0.22639 C -0.33802 0.23773 -0.32799 0.2287 -0.3418 0.23403 C -0.34297 0.23472 -0.34388 0.23681 -0.34505 0.23727 C -0.34792 0.23935 -0.35078 0.24144 -0.35365 0.24352 C -0.35456 0.24421 -0.35586 0.24468 -0.35677 0.24514 C -0.36914 0.25509 -0.3612 0.25162 -0.37253 0.25625 C -0.37292 0.25648 -0.37305 0.25625 -0.37305 0.25648 L -0.37305 0.25695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128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0023 C -0.01927 0.0169 -0.03711 0.03958 -0.05742 0.05231 C -0.07252 0.06204 -0.08763 0.07292 -0.10312 0.08148 C -0.1345 0.09861 -0.16653 0.11296 -0.19804 0.1287 L -0.24218 0.15116 C -0.2582 0.15856 -0.27513 0.16204 -0.29062 0.17315 C -0.32994 0.20139 -0.31419 0.19699 -0.33554 0.20093 C -0.34609 0.21111 -0.3358 0.20301 -0.34987 0.20787 C -0.35117 0.20833 -0.35208 0.21019 -0.35325 0.21065 C -0.35612 0.2125 -0.35911 0.21435 -0.36211 0.2162 C -0.36302 0.2169 -0.36419 0.21713 -0.36523 0.21759 C -0.37786 0.22639 -0.36979 0.22338 -0.38138 0.22755 C -0.38177 0.22778 -0.3819 0.22755 -0.3819 0.22778 L -0.3819 0.22801 " pathEditMode="relative" rAng="0" ptsTypes="AAAAAAAAAAAAA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 -0.0287 L 0.0543 -0.02847 C 0.01706 0.00417 0.04531 -0.0206 -0.04583 0.0463 L -0.11406 0.09606 C -0.12083 0.10092 -0.12773 0.10555 -0.13424 0.11134 C -0.1388 0.11528 -0.1431 0.11991 -0.14779 0.12338 C -0.15078 0.12569 -0.1543 0.12616 -0.15742 0.12847 C -0.16302 0.13287 -0.16823 0.13912 -0.1737 0.14375 C -0.18151 0.15046 -0.18099 0.14792 -0.18906 0.15231 C -0.19167 0.15393 -0.19674 0.15764 -0.19674 0.15787 L -0.19674 0.15764 " pathEditMode="relative" rAng="0" ptsTypes="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932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5 -0.05324 L 0.05235 -0.05301 C 0.01511 -0.02037 0.04336 -0.04514 -0.04778 0.02176 L -0.11601 0.07152 C -0.12278 0.07639 -0.12968 0.08101 -0.1362 0.0868 C -0.14075 0.09074 -0.14505 0.09537 -0.14974 0.09884 C -0.15273 0.10115 -0.15625 0.10162 -0.15937 0.10393 C -0.16497 0.10833 -0.17018 0.11458 -0.17565 0.11921 C -0.18346 0.12592 -0.18294 0.12338 -0.19101 0.12777 C -0.19362 0.12939 -0.1987 0.1331 -0.1987 0.13333 L -0.1987 0.1331 " pathEditMode="relative" rAng="0" ptsTypes="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6090" y="879231"/>
            <a:ext cx="109273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25 SGK,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6266" y="183333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66" y="5155591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3ABA3D-888E-4F13-B8C6-3B98E1510C57}"/>
              </a:ext>
            </a:extLst>
          </p:cNvPr>
          <p:cNvSpPr txBox="1"/>
          <p:nvPr/>
        </p:nvSpPr>
        <p:spPr>
          <a:xfrm>
            <a:off x="0" y="202785"/>
            <a:ext cx="12192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963A3-16F4-4E90-B93B-7FDF57F08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6" y="2542239"/>
            <a:ext cx="3943255" cy="390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19250" y="1143000"/>
            <a:ext cx="889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69" y="1939940"/>
            <a:ext cx="5186362" cy="37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3" y="5184727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305050" y="762000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550718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72099"/>
            <a:ext cx="1447800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66871"/>
            <a:ext cx="4361682" cy="4705328"/>
          </a:xfrm>
          <a:prstGeom prst="rect">
            <a:avLst/>
          </a:prstGeom>
        </p:spPr>
      </p:pic>
      <p:pic>
        <p:nvPicPr>
          <p:cNvPr id="14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5022377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-0.08279 C -0.03819 -0.09528 -0.08038 -0.16258 -0.07604 -0.19403 C -0.08038 -0.23311 -0.0743 -0.28492 -0.06406 -0.3173 C -0.05382 -0.34967 -0.03541 -0.37488 -0.01614 -0.38876 C -0.00434 -0.39015 0.04775 -0.45166 0.05226 -0.40078 C 0.05677 -0.41535 0.01198 -0.44796 0.01198 -0.47618 C 0.01198 -0.50439 0.06424 -0.56429 0.05226 -0.56961 C 0.04028 -0.57493 -0.0368 -0.52706 -0.05989 -0.50809 C -0.08368 -0.48913 -0.0743 -0.47294 -0.09132 -0.45629 C -0.10816 -0.43964 -0.13368 -0.4216 -0.16111 -0.40865 C -0.18854 -0.3957 -0.21614 -0.37673 -0.2552 -0.37881 C -0.29427 -0.38089 -0.36389 -0.41373 -0.39548 -0.42067 C -0.42708 -0.42761 -0.43159 -0.48196 -0.44479 -0.42067 C -0.45798 -0.35939 -0.4802 -0.07655 -0.47448 -0.05273 C -0.47048 0.01827 -0.49583 -0.30411 -0.41041 -0.27752 C -0.4 -0.27312 -0.4283 -0.06637 -0.4118 -0.02682 C -0.39531 0.01272 -0.3302 -0.01642 -0.3118 -0.04093 C -0.2934 -0.06545 -0.32968 -0.16119 -0.30139 -0.17414 C -0.27309 -0.18709 -0.1927 -0.1376 -0.14166 -0.11841 C -0.09062 -0.09921 -0.03507 -0.07238 0.00452 -0.05874 C 0.03855 -0.05157 0.08594 -0.03284 0.09566 -0.03677 C 0.17309 -0.02544 0.4757 0.0185 0.46875 0.00879 " pathEditMode="relative" rAng="0" ptsTypes="faafaaaaaaaaafaaaaafaf">
                                      <p:cBhvr>
                                        <p:cTn id="22" dur="4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9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6900" y="495284"/>
            <a:ext cx="737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Trang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7614" y="1527885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27" y="5067315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045CEF-1B1C-4EA7-B5DC-BFD793B52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0" y="1171066"/>
            <a:ext cx="5335247" cy="49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4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5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18682" y="2313106"/>
            <a:ext cx="10606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86445" y="542106"/>
            <a:ext cx="6348549" cy="8360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HẾT TIẾT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4663" y="3135086"/>
            <a:ext cx="9509760" cy="2351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err="1"/>
              <a:t>bài</a:t>
            </a:r>
            <a:r>
              <a:rPr lang="en-US" sz="3600"/>
              <a:t> 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tiết</a:t>
            </a:r>
            <a:r>
              <a:rPr lang="en-US" sz="3600" dirty="0"/>
              <a:t> 1</a:t>
            </a:r>
          </a:p>
          <a:p>
            <a:pPr algn="ctr"/>
            <a:endParaRPr lang="en-US" sz="3600" dirty="0"/>
          </a:p>
        </p:txBody>
      </p:sp>
      <p:sp>
        <p:nvSpPr>
          <p:cNvPr id="7" name="Down Arrow 6"/>
          <p:cNvSpPr/>
          <p:nvPr/>
        </p:nvSpPr>
        <p:spPr>
          <a:xfrm>
            <a:off x="3670662" y="1593667"/>
            <a:ext cx="4415246" cy="111034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80795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>
            <a:extLst>
              <a:ext uri="{FF2B5EF4-FFF2-40B4-BE49-F238E27FC236}">
                <a16:creationId xmlns:a16="http://schemas.microsoft.com/office/drawing/2014/main" id="{8250316E-0AC6-4652-9AF0-36140063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6" y="2055673"/>
            <a:ext cx="111669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6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  : </a:t>
            </a:r>
            <a:endParaRPr lang="en-US" sz="4800" b="1" kern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kern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 THUẬT TIỀN SỬ THẾ GIỚI </a:t>
            </a:r>
          </a:p>
          <a:p>
            <a:pPr algn="ctr"/>
            <a:r>
              <a:rPr lang="en-US" sz="4800" b="1" kern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VIỆT NAM</a:t>
            </a:r>
          </a:p>
        </p:txBody>
      </p:sp>
      <p:pic>
        <p:nvPicPr>
          <p:cNvPr id="16431" name="Picture 27" descr="Fairly_flies_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685801"/>
            <a:ext cx="3048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38204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58879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15486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06241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835232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1135AC-947C-42FF-B341-CF5F3D1F78D1}"/>
              </a:ext>
            </a:extLst>
          </p:cNvPr>
          <p:cNvSpPr txBox="1"/>
          <p:nvPr/>
        </p:nvSpPr>
        <p:spPr>
          <a:xfrm>
            <a:off x="685799" y="2103377"/>
            <a:ext cx="10591802" cy="2524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</a:p>
          <a:p>
            <a:pPr algn="just">
              <a:lnSpc>
                <a:spcPct val="115000"/>
              </a:lnSpc>
            </a:pP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fr-F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thổ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72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F778BB-F2F0-44E6-AF7A-467E35A866AB}"/>
              </a:ext>
            </a:extLst>
          </p:cNvPr>
          <p:cNvSpPr txBox="1"/>
          <p:nvPr/>
        </p:nvSpPr>
        <p:spPr>
          <a:xfrm>
            <a:off x="663542" y="2575809"/>
            <a:ext cx="10670765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Cho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xách</a:t>
            </a:r>
            <a:endParaRPr lang="en-US" sz="3600" b="1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AAF39-F686-4390-B4A8-1AB84FD3A7AB}"/>
              </a:ext>
            </a:extLst>
          </p:cNvPr>
          <p:cNvSpPr txBox="1"/>
          <p:nvPr/>
        </p:nvSpPr>
        <p:spPr>
          <a:xfrm>
            <a:off x="3197943" y="1527964"/>
            <a:ext cx="6110748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8" descr="question_md_clr">
            <a:extLst>
              <a:ext uri="{FF2B5EF4-FFF2-40B4-BE49-F238E27FC236}">
                <a16:creationId xmlns:a16="http://schemas.microsoft.com/office/drawing/2014/main" id="{AA0E651A-582F-4314-89FD-E719411919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29" y="605944"/>
            <a:ext cx="68580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7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95F4D6-179C-4F54-99E7-6870D4314092}"/>
              </a:ext>
            </a:extLst>
          </p:cNvPr>
          <p:cNvSpPr/>
          <p:nvPr/>
        </p:nvSpPr>
        <p:spPr>
          <a:xfrm>
            <a:off x="6348168" y="0"/>
            <a:ext cx="59740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C07BF-058D-4A5A-BD91-DBDE88D6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58" y="907209"/>
            <a:ext cx="4348378" cy="5050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7C1F9-8FE7-436E-A5D9-5FDB9EB0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09" y="1489023"/>
            <a:ext cx="2596680" cy="35649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D06A9C-509B-494F-A9A6-70F43261D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24" y="3319805"/>
            <a:ext cx="1593800" cy="20491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8F74EC-31B4-42FC-BBA5-10DDF6623230}"/>
                  </a:ext>
                </a:extLst>
              </p14:cNvPr>
              <p14:cNvContentPartPr/>
              <p14:nvPr/>
            </p14:nvContentPartPr>
            <p14:xfrm>
              <a:off x="106320" y="-82356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8F74EC-31B4-42FC-BBA5-10DDF66232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20" y="-832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4EEEA52-E1BA-42AB-8600-4AAD7BF8440B}"/>
                  </a:ext>
                </a:extLst>
              </p14:cNvPr>
              <p14:cNvContentPartPr/>
              <p14:nvPr/>
            </p14:nvContentPartPr>
            <p14:xfrm>
              <a:off x="4312560" y="-14636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4EEEA52-E1BA-42AB-8600-4AAD7BF844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3560" y="-14722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8BFC2D8-935B-4739-9F07-282BBBF1ABA0}"/>
              </a:ext>
            </a:extLst>
          </p:cNvPr>
          <p:cNvGrpSpPr/>
          <p:nvPr/>
        </p:nvGrpSpPr>
        <p:grpSpPr>
          <a:xfrm>
            <a:off x="8121064" y="2100925"/>
            <a:ext cx="2596680" cy="649080"/>
            <a:chOff x="1869120" y="1119160"/>
            <a:chExt cx="259668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628BE0-34E8-4EE3-94E3-9C96FB625437}"/>
                    </a:ext>
                  </a:extLst>
                </p14:cNvPr>
                <p14:cNvContentPartPr/>
                <p14:nvPr/>
              </p14:nvContentPartPr>
              <p14:xfrm>
                <a:off x="2062080" y="1119160"/>
                <a:ext cx="2226960" cy="436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628BE0-34E8-4EE3-94E3-9C96FB6254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53080" y="1110160"/>
                  <a:ext cx="22446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C03C793-D23E-4863-B18A-09B21EEF1318}"/>
                    </a:ext>
                  </a:extLst>
                </p14:cNvPr>
                <p14:cNvContentPartPr/>
                <p14:nvPr/>
              </p14:nvContentPartPr>
              <p14:xfrm>
                <a:off x="1869120" y="1203760"/>
                <a:ext cx="2596680" cy="564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C03C793-D23E-4863-B18A-09B21EEF13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60120" y="1194760"/>
                  <a:ext cx="2614320" cy="582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BA846BD-46B6-4E7B-BE43-5F318C71A428}"/>
                </a:ext>
              </a:extLst>
            </p:cNvPr>
            <p:cNvGrpSpPr/>
            <p:nvPr/>
          </p:nvGrpSpPr>
          <p:grpSpPr>
            <a:xfrm>
              <a:off x="2127600" y="1241760"/>
              <a:ext cx="2152800" cy="461880"/>
              <a:chOff x="2127600" y="1241760"/>
              <a:chExt cx="2152800" cy="46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6FC2EA0-10F0-4332-970B-0468BDA712C8}"/>
                      </a:ext>
                    </a:extLst>
                  </p14:cNvPr>
                  <p14:cNvContentPartPr/>
                  <p14:nvPr/>
                </p14:nvContentPartPr>
                <p14:xfrm>
                  <a:off x="2127600" y="1447320"/>
                  <a:ext cx="87840" cy="73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C6FC2EA0-10F0-4332-970B-0468BDA712C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118600" y="1438320"/>
                    <a:ext cx="10548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CF6C31BF-B45F-44A8-94CA-03DBBD8D8518}"/>
                      </a:ext>
                    </a:extLst>
                  </p14:cNvPr>
                  <p14:cNvContentPartPr/>
                  <p14:nvPr/>
                </p14:nvContentPartPr>
                <p14:xfrm>
                  <a:off x="2531520" y="1588800"/>
                  <a:ext cx="72360" cy="856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CF6C31BF-B45F-44A8-94CA-03DBBD8D851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22520" y="1580160"/>
                    <a:ext cx="90000" cy="10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4676F87D-D840-48B0-A5E6-68E741983B9F}"/>
                      </a:ext>
                    </a:extLst>
                  </p14:cNvPr>
                  <p14:cNvContentPartPr/>
                  <p14:nvPr/>
                </p14:nvContentPartPr>
                <p14:xfrm>
                  <a:off x="2932560" y="1626600"/>
                  <a:ext cx="90000" cy="770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4676F87D-D840-48B0-A5E6-68E741983B9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923560" y="1617600"/>
                    <a:ext cx="10764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9082B131-B7FB-4696-BA26-DF4620935AA4}"/>
                      </a:ext>
                    </a:extLst>
                  </p14:cNvPr>
                  <p14:cNvContentPartPr/>
                  <p14:nvPr/>
                </p14:nvContentPartPr>
                <p14:xfrm>
                  <a:off x="3368520" y="1614360"/>
                  <a:ext cx="73440" cy="7344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9082B131-B7FB-4696-BA26-DF4620935AA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359880" y="1605360"/>
                    <a:ext cx="9108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744A3309-1738-4002-AE03-66C958645B01}"/>
                      </a:ext>
                    </a:extLst>
                  </p14:cNvPr>
                  <p14:cNvContentPartPr/>
                  <p14:nvPr/>
                </p14:nvContentPartPr>
                <p14:xfrm>
                  <a:off x="3721320" y="1496280"/>
                  <a:ext cx="63360" cy="7236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744A3309-1738-4002-AE03-66C958645B0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712320" y="1487640"/>
                    <a:ext cx="8100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0B872623-583A-44B9-8555-F5E6A8654319}"/>
                      </a:ext>
                    </a:extLst>
                  </p14:cNvPr>
                  <p14:cNvContentPartPr/>
                  <p14:nvPr/>
                </p14:nvContentPartPr>
                <p14:xfrm>
                  <a:off x="4016880" y="1383600"/>
                  <a:ext cx="73080" cy="716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0B872623-583A-44B9-8555-F5E6A865431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007880" y="1374960"/>
                    <a:ext cx="90720" cy="8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3966684-9B9F-4453-8195-022B20E62702}"/>
                      </a:ext>
                    </a:extLst>
                  </p14:cNvPr>
                  <p14:cNvContentPartPr/>
                  <p14:nvPr/>
                </p14:nvContentPartPr>
                <p14:xfrm>
                  <a:off x="4216680" y="1241760"/>
                  <a:ext cx="63720" cy="630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3966684-9B9F-4453-8195-022B20E62702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208040" y="1232760"/>
                    <a:ext cx="81360" cy="80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1360F7F8-84A9-4B34-BA65-8AA4A4B51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75" y="4244372"/>
            <a:ext cx="1075134" cy="1382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6BDDBB0-9C81-43AE-BA02-75B9CCFE80C9}"/>
                  </a:ext>
                </a:extLst>
              </p14:cNvPr>
              <p14:cNvContentPartPr/>
              <p14:nvPr/>
            </p14:nvContentPartPr>
            <p14:xfrm>
              <a:off x="1846080" y="4325455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6BDDBB0-9C81-43AE-BA02-75B9CCFE80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7440" y="43168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2" name="Picture 71">
            <a:extLst>
              <a:ext uri="{FF2B5EF4-FFF2-40B4-BE49-F238E27FC236}">
                <a16:creationId xmlns:a16="http://schemas.microsoft.com/office/drawing/2014/main" id="{56F7F53B-5EC4-40C7-9A6D-F0BB97866A1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141" y="2100925"/>
            <a:ext cx="17660013" cy="73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8912 L 0.02774 0.08935 C 0.00847 0.08472 -0.01067 0.07963 -0.03007 0.07592 C -0.06784 0.06875 -0.10586 0.06458 -0.14375 0.05694 C -0.29869 0.025 -0.19257 0.04004 -0.2401 0.03356 C -0.25963 0.03541 -0.27916 0.03634 -0.29869 0.03935 C -0.30729 0.04074 -0.31575 0.04375 -0.32422 0.04652 C -0.3431 0.053 -0.35677 0.05972 -0.37526 0.07152 C -0.38528 0.07777 -0.39336 0.08402 -0.40169 0.0949 C -0.40481 0.09907 -0.40976 0.1081 -0.41406 0.1125 C -0.41653 0.11504 -0.41888 0.11782 -0.42148 0.1199 C -0.4233 0.12129 -0.42539 0.12175 -0.42721 0.12268 C -0.4289 0.12361 -0.43047 0.12476 -0.43216 0.12569 C -0.44257 0.13125 -0.42968 0.12361 -0.43789 0.1287 L -0.43789 0.1270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0.00416 L -0.01784 -0.00416 C -0.04948 -0.00833 -0.08138 -0.00926 -0.11276 -0.0162 C -0.17409 -0.0294 -0.2349 -0.0493 -0.29597 -0.06504 C -0.32409 -0.07222 -0.35235 -0.07847 -0.38047 -0.08518 C -0.39805 -0.10416 -0.38021 -0.08634 -0.428 -0.10555 L -0.44883 -0.11389 C -0.45065 -0.11458 -0.45261 -0.11481 -0.45456 -0.11574 C -0.45743 -0.11713 -0.46055 -0.11782 -0.46302 -0.12083 C -0.46407 -0.12176 -0.46498 -0.12291 -0.46589 -0.12407 C -0.46719 -0.12569 -0.46836 -0.12754 -0.46967 -0.12916 C -0.47214 -0.13217 -0.47513 -0.13379 -0.47735 -0.1375 C -0.47787 -0.13866 -0.47852 -0.14004 -0.47917 -0.14097 C -0.48008 -0.14236 -0.48099 -0.14328 -0.48204 -0.14444 C -0.48698 -0.1493 -0.48464 -0.1456 -0.48672 -0.1493 L -0.48672 -0.1493 " pathEditMode="relative" ptsTypes="AAAAAAAAAAAAAA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22 0.04375 L -0.09622 0.04398 L -0.14948 0.02848 C -0.2108 0.01273 -0.20651 0.01852 -0.27565 -0.00185 L -0.35547 -0.02546 C -0.3608 -0.02731 -0.36614 -0.03009 -0.37161 -0.03055 C -0.38672 -0.03217 -0.40195 -0.03171 -0.41718 -0.0324 L -0.45039 -0.03727 C -0.46979 -0.04004 -0.46172 -0.03564 -0.47031 -0.04074 L -0.47409 -0.04745 L -0.47591 -0.04907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6 0.00602 L 0.07226 0.00648 C -0.07865 -0.0044 -0.05 0.00231 -0.19284 -0.02477 C -0.23242 -0.03241 -0.23581 -0.03588 -0.26992 -0.04375 C -0.3888 -0.07176 -0.35521 -0.06505 -0.44128 -0.08033 C -0.44753 -0.08333 -0.45404 -0.08611 -0.46016 -0.08982 C -0.46237 -0.09097 -0.46432 -0.09259 -0.4668 -0.09352 C -0.46888 -0.09445 -0.47865 -0.09676 -0.48034 -0.09746 C -0.48737 -0.10787 -0.48021 -0.09838 -0.50065 -0.10695 C -0.50221 -0.10787 -0.50391 -0.10972 -0.5056 -0.11065 C -0.50755 -0.11181 -0.51159 -0.11227 -0.51159 -0.11227 L -0.51159 -0.11227 " pathEditMode="relative" rAng="0" ptsTypes="AAAAAAAAAAAA">
                                      <p:cBhvr>
                                        <p:cTn id="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93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BF49EC-61C8-4B96-847B-3AA7E032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606" y="-350520"/>
            <a:ext cx="7054094" cy="7955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8B87D8-A630-45ED-B884-1D7B9207CB9A}"/>
              </a:ext>
            </a:extLst>
          </p:cNvPr>
          <p:cNvSpPr/>
          <p:nvPr/>
        </p:nvSpPr>
        <p:spPr>
          <a:xfrm>
            <a:off x="6284622" y="-20320"/>
            <a:ext cx="59740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EC237-F1FA-4370-92F6-52CF76F5C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45" y="1141891"/>
            <a:ext cx="3651724" cy="5486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690E9A9-2FF9-4C8A-91B0-F80E96A969C1}"/>
              </a:ext>
            </a:extLst>
          </p:cNvPr>
          <p:cNvGrpSpPr/>
          <p:nvPr/>
        </p:nvGrpSpPr>
        <p:grpSpPr>
          <a:xfrm rot="10800000">
            <a:off x="7092464" y="3982720"/>
            <a:ext cx="3586480" cy="1259840"/>
            <a:chOff x="7765846" y="556260"/>
            <a:chExt cx="2492842" cy="10680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287A68-7D2A-4EAA-A85F-7E84746F4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7" y="556260"/>
              <a:ext cx="2490673" cy="3742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FA5D23-751C-45DA-BBB7-6AA7AB44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6" y="910179"/>
              <a:ext cx="2490673" cy="3742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377456-76B6-487A-A7B4-2644CD25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015" y="1250091"/>
              <a:ext cx="2490673" cy="3742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2D0AE-2670-40B7-AB34-CEA764EA7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20" y="152242"/>
            <a:ext cx="3272980" cy="3421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77D682-FFDF-4F95-81FB-8BDE6C6E2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6148" y="485322"/>
            <a:ext cx="1365392" cy="7948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4AE5EB-FDB1-4E08-8EEA-939759FDE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5762" y="485322"/>
            <a:ext cx="1365392" cy="794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1AF20-7270-4356-A045-7176740CA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92" y="2016760"/>
            <a:ext cx="274043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12848 L 3.95833E-6 0.12986 L -0.35365 0.11783 C -0.36159 0.11713 -0.36927 0.09445 -0.37709 0.08774 C -0.38412 0.08079 -0.39115 0.08079 -0.39818 0.07778 C -0.39974 0.07477 -0.40131 0.07014 -0.40287 0.06736 C -0.40795 0.05973 -0.41315 0.06042 -0.4181 0.04699 C -0.42071 0.03936 -0.42279 0.01829 -0.42513 0.00695 C -0.43138 -0.02384 -0.43464 -0.01666 -0.44258 -0.02384 C -0.44506 -0.03379 -0.44701 -0.05046 -0.44974 -0.05486 C -0.46042 -0.06921 -0.45847 0.00695 -0.4625 0.07778 C -0.46693 0.15486 -0.46628 0.08079 -0.46628 0.15926 L -0.46628 0.1611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4.79167E-6 0.00023 C -0.05846 0.00509 -0.11692 0.00717 -0.17513 0.01551 C -0.21835 0.02153 -0.29544 0.03796 -0.34635 0.05764 C -0.36848 0.0662 -0.38815 0.07778 -0.40768 0.1 C -0.41393 0.10694 -0.4289 0.13472 -0.43515 0.14884 C -0.43867 0.15671 -0.43984 0.16944 -0.44518 0.17315 C -0.45221 0.17824 -0.45286 0.1794 -0.46145 0.18217 C -0.46471 0.18333 -0.46809 0.18356 -0.47135 0.18426 L -0.48893 0.1956 L -0.4901 0.1956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16458 L -0.025 0.16482 L -0.33855 0.37824 L -0.39883 0.42037 C -0.40586 0.425 -0.41355 0.42894 -0.42045 0.43449 C -0.42422 0.43727 -0.42774 0.44074 -0.43178 0.44329 C -0.44415 0.45023 -0.45652 0.45764 -0.46928 0.4625 C -0.47045 0.46273 -0.47566 0.46505 -0.47722 0.46597 C -0.47956 0.46806 -0.48672 0.47338 -0.48373 0.47292 C -0.47865 0.47199 -0.47396 0.46713 -0.46928 0.46435 C -0.46745 0.46296 -0.46159 0.46065 -0.46368 0.46065 L -0.4668 0.46065 L -0.4668 0.46088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2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5 -0.22916 L -0.09948 -0.22893 C -0.26771 -0.03819 -0.0625 -0.27083 -0.29323 -0.00972 C -0.30925 0.00857 -0.32539 0.02662 -0.34063 0.04422 C -0.36719 0.07454 -0.3612 0.06806 -0.38828 0.09861 C -0.39271 0.10371 -0.39753 0.10903 -0.40209 0.11389 C -0.4086 0.1213 -0.41576 0.12917 -0.42214 0.13635 C -0.42917 0.14445 -0.4418 0.1588 -0.44193 0.15857 C -0.46732 0.18704 -0.48073 0.20139 -0.50573 0.22986 C -0.50808 0.23241 -0.50951 0.23403 -0.51185 0.23658 C -0.51328 0.2382 -0.51498 0.24028 -0.51667 0.24213 C -0.51797 0.24375 -0.52058 0.24653 -0.52058 0.24653 L -0.52058 0.24653 " pathEditMode="relative" rAng="19680000" ptsTypes="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3.75E-6 0.00024 C -0.12435 0.07223 0.07031 -0.03726 -0.13373 0.05324 C -0.18737 0.07686 -0.23985 0.11042 -0.29323 0.13565 C -0.3237 0.15 -0.35456 0.16042 -0.38516 0.17199 C -0.39011 0.17385 -0.39506 0.17385 -0.4 0.17547 C -0.40782 0.17778 -0.41511 0.18172 -0.42279 0.18403 C -0.4418 0.18982 -0.44558 0.18912 -0.46446 0.19121 C -0.47631 0.18959 -0.48842 0.18982 -0.50039 0.1875 C -0.50183 0.18681 -0.50287 0.18334 -0.50443 0.18241 C -0.50964 0.17894 -0.51511 0.17732 -0.52032 0.17547 C -0.56198 0.16111 -0.54297 0.16875 -0.57618 0.15973 C -0.59167 0.15579 -0.58073 0.15649 -0.59271 0.15649 L -0.59271 0.15672 " pathEditMode="relative" rAng="0" ptsTypes="AAA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65F20-E9D7-4859-AFDE-9E2DDC685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7" y="304800"/>
            <a:ext cx="4163457" cy="5669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8B87D8-A630-45ED-B884-1D7B9207CB9A}"/>
              </a:ext>
            </a:extLst>
          </p:cNvPr>
          <p:cNvSpPr/>
          <p:nvPr/>
        </p:nvSpPr>
        <p:spPr>
          <a:xfrm>
            <a:off x="6193182" y="-20320"/>
            <a:ext cx="59740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EC237-F1FA-4370-92F6-52CF76F5C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45" y="1141891"/>
            <a:ext cx="3651724" cy="5486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690E9A9-2FF9-4C8A-91B0-F80E96A969C1}"/>
              </a:ext>
            </a:extLst>
          </p:cNvPr>
          <p:cNvGrpSpPr/>
          <p:nvPr/>
        </p:nvGrpSpPr>
        <p:grpSpPr>
          <a:xfrm rot="10800000">
            <a:off x="7092464" y="3982720"/>
            <a:ext cx="3586480" cy="1259840"/>
            <a:chOff x="7765846" y="556260"/>
            <a:chExt cx="2492842" cy="10680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287A68-7D2A-4EAA-A85F-7E84746F4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7" y="556260"/>
              <a:ext cx="2490673" cy="3742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FA5D23-751C-45DA-BBB7-6AA7AB44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6" y="910179"/>
              <a:ext cx="2490673" cy="3742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377456-76B6-487A-A7B4-2644CD25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015" y="1250091"/>
              <a:ext cx="2490673" cy="3742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2D0AE-2670-40B7-AB34-CEA764EA7C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64" y="172720"/>
            <a:ext cx="2291117" cy="233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77D682-FFDF-4F95-81FB-8BDE6C6E2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9244" y="485322"/>
            <a:ext cx="992296" cy="5776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4AE5EB-FDB1-4E08-8EEA-939759FDE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1644" y="637722"/>
            <a:ext cx="992296" cy="577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1AF20-7270-4356-A045-7176740CA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92" y="2016760"/>
            <a:ext cx="274043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1736 L -0.02474 0.01783 L -0.39649 0.01412 C -0.40482 0.01389 -0.41289 0.00695 -0.4211 0.00486 C -0.42852 0.00278 -0.43594 0.00278 -0.44323 0.00186 C -0.44493 0.00093 -0.44649 -0.00046 -0.44818 -0.00139 C -0.45352 -0.0037 -0.45899 -0.00347 -0.4642 -0.00764 C -0.46693 -0.00995 -0.46901 -0.01643 -0.47162 -0.0199 C -0.47826 -0.02939 -0.48151 -0.02708 -0.48998 -0.02939 C -0.49245 -0.0324 -0.49467 -0.0375 -0.4974 -0.03889 C -0.50873 -0.04328 -0.50664 -0.0199 -0.51094 0.00186 C -0.51563 0.02547 -0.51472 0.00278 -0.51472 0.02686 L -0.51472 0.02732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 -0.00833 L -0.0513 -0.0081 C -0.10976 -0.00324 -0.16823 -0.00116 -0.22643 0.00717 C -0.26966 0.01319 -0.34674 0.02963 -0.39765 0.0493 C -0.41979 0.05787 -0.43945 0.06944 -0.45898 0.09167 C -0.46523 0.09861 -0.48021 0.12639 -0.48646 0.14051 C -0.48997 0.14838 -0.49114 0.16111 -0.49648 0.16481 C -0.50351 0.16991 -0.50417 0.17106 -0.51276 0.17384 C -0.51601 0.175 -0.5194 0.17523 -0.52265 0.17592 L -0.54023 0.18727 L -0.5414 0.18727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4.58333E-6 -3.7037E-7 L -0.36419 0.27708 L -0.43411 0.33148 C -0.44231 0.33773 -0.45104 0.34282 -0.45924 0.34977 C -0.46354 0.35347 -0.4677 0.3581 -0.47239 0.36111 C -0.48671 0.37037 -0.50117 0.37986 -0.51601 0.38611 C -0.51718 0.38657 -0.52356 0.38935 -0.52513 0.39051 C -0.52786 0.39329 -0.53619 0.40046 -0.53281 0.39977 C -0.52695 0.39838 -0.52148 0.39213 -0.51601 0.38843 C -0.51367 0.38681 -0.5069 0.3838 -0.50937 0.3838 L -0.51315 0.3838 L -0.51315 0.38403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0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92C568-7E36-4804-85E7-0C65F2215E3F}"/>
              </a:ext>
            </a:extLst>
          </p:cNvPr>
          <p:cNvSpPr txBox="1"/>
          <p:nvPr/>
        </p:nvSpPr>
        <p:spPr>
          <a:xfrm>
            <a:off x="1521978" y="3283121"/>
            <a:ext cx="9866235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endParaRPr lang="en-US" sz="3200" b="1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16425-5D25-4162-BA89-FC415E258647}"/>
              </a:ext>
            </a:extLst>
          </p:cNvPr>
          <p:cNvSpPr txBox="1"/>
          <p:nvPr/>
        </p:nvSpPr>
        <p:spPr>
          <a:xfrm>
            <a:off x="1524000" y="2070964"/>
            <a:ext cx="9864213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 :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70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9B5F5B-92D7-45A2-AF5A-F1B2A691CD25}"/>
              </a:ext>
            </a:extLst>
          </p:cNvPr>
          <p:cNvSpPr txBox="1"/>
          <p:nvPr/>
        </p:nvSpPr>
        <p:spPr>
          <a:xfrm>
            <a:off x="216082" y="3601255"/>
            <a:ext cx="11759835" cy="231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là…..………….……………..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…….………..………………….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phỏng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...………….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CD5AC-F4EB-4080-B552-CD1DF366A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76" y="149693"/>
            <a:ext cx="2945159" cy="3437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6531A-71FA-40B4-A253-6C75BACCF0CD}"/>
              </a:ext>
            </a:extLst>
          </p:cNvPr>
          <p:cNvSpPr txBox="1"/>
          <p:nvPr/>
        </p:nvSpPr>
        <p:spPr>
          <a:xfrm>
            <a:off x="3041337" y="5909934"/>
            <a:ext cx="609245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(HS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82CA2-0EEB-4237-93E9-1D95A301A6DC}"/>
              </a:ext>
            </a:extLst>
          </p:cNvPr>
          <p:cNvSpPr txBox="1"/>
          <p:nvPr/>
        </p:nvSpPr>
        <p:spPr>
          <a:xfrm>
            <a:off x="8212414" y="3587288"/>
            <a:ext cx="1929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AAD3F-34E7-4331-9021-95577F7C3FCA}"/>
              </a:ext>
            </a:extLst>
          </p:cNvPr>
          <p:cNvSpPr txBox="1"/>
          <p:nvPr/>
        </p:nvSpPr>
        <p:spPr>
          <a:xfrm>
            <a:off x="7242508" y="4149879"/>
            <a:ext cx="415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1120D-B3A8-4D18-8A07-01A96E25FB73}"/>
              </a:ext>
            </a:extLst>
          </p:cNvPr>
          <p:cNvSpPr txBox="1"/>
          <p:nvPr/>
        </p:nvSpPr>
        <p:spPr>
          <a:xfrm>
            <a:off x="7821629" y="4757341"/>
            <a:ext cx="415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2BC94-6F08-4070-B8B9-6AE5B74891FB}"/>
              </a:ext>
            </a:extLst>
          </p:cNvPr>
          <p:cNvSpPr txBox="1"/>
          <p:nvPr/>
        </p:nvSpPr>
        <p:spPr>
          <a:xfrm>
            <a:off x="9246884" y="5364415"/>
            <a:ext cx="41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6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9F493-2808-4B90-BA3C-E8982CD8093F}"/>
              </a:ext>
            </a:extLst>
          </p:cNvPr>
          <p:cNvSpPr txBox="1"/>
          <p:nvPr/>
        </p:nvSpPr>
        <p:spPr>
          <a:xfrm>
            <a:off x="1311666" y="2981369"/>
            <a:ext cx="9866235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SGK Mĩ thuật 6 trang 27:</a:t>
            </a:r>
            <a:endParaRPr lang="en-US" sz="3600" b="1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62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9B5F5B-92D7-45A2-AF5A-F1B2A691CD25}"/>
              </a:ext>
            </a:extLst>
          </p:cNvPr>
          <p:cNvSpPr txBox="1"/>
          <p:nvPr/>
        </p:nvSpPr>
        <p:spPr>
          <a:xfrm>
            <a:off x="1145397" y="3710376"/>
            <a:ext cx="10316500" cy="231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là………………..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phỏng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6531A-71FA-40B4-A253-6C75BACCF0CD}"/>
              </a:ext>
            </a:extLst>
          </p:cNvPr>
          <p:cNvSpPr txBox="1"/>
          <p:nvPr/>
        </p:nvSpPr>
        <p:spPr>
          <a:xfrm>
            <a:off x="3257419" y="6074526"/>
            <a:ext cx="609245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(HS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1297A-FD5E-42B5-A66A-E7FE5DC5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3" y="37200"/>
            <a:ext cx="3132906" cy="3561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02DAE0-CF2F-45AC-B8BD-7F5CD3478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16" y="0"/>
            <a:ext cx="2898731" cy="3561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37EC6A-E1EE-4FB4-92D5-8CA3C3DE7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98" y="37200"/>
            <a:ext cx="2419481" cy="3496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51245B-55D1-4A06-A118-102BF8D50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50" y="162250"/>
            <a:ext cx="3075812" cy="32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18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5" descr="hinh 1 (18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415D94-6860-482C-B553-AF1E1369EAC2}"/>
              </a:ext>
            </a:extLst>
          </p:cNvPr>
          <p:cNvSpPr txBox="1"/>
          <p:nvPr/>
        </p:nvSpPr>
        <p:spPr>
          <a:xfrm>
            <a:off x="1826232" y="1289452"/>
            <a:ext cx="9864213" cy="344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hân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video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endParaRPr lang="fr-FR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9" descr="barn_silo_doors_open_md_wht">
            <a:extLst>
              <a:ext uri="{FF2B5EF4-FFF2-40B4-BE49-F238E27FC236}">
                <a16:creationId xmlns:a16="http://schemas.microsoft.com/office/drawing/2014/main" id="{61D9F8A0-96B5-497B-8E1E-6AEE37FAF3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2" y="769387"/>
            <a:ext cx="1502410" cy="10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5167745"/>
            <a:ext cx="8282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TÚI GIẤY ĐỰNG QUÀ TẶNG.</a:t>
            </a:r>
          </a:p>
        </p:txBody>
      </p:sp>
    </p:spTree>
    <p:extLst>
      <p:ext uri="{BB962C8B-B14F-4D97-AF65-F5344CB8AC3E}">
        <p14:creationId xmlns:p14="http://schemas.microsoft.com/office/powerpoint/2010/main" val="260882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EDCBBF1-B032-4FC3-831C-668B14D4C568}"/>
              </a:ext>
            </a:extLst>
          </p:cNvPr>
          <p:cNvSpPr txBox="1"/>
          <p:nvPr/>
        </p:nvSpPr>
        <p:spPr>
          <a:xfrm>
            <a:off x="-72738" y="2826898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BÀI 6: </a:t>
            </a:r>
          </a:p>
          <a:p>
            <a:pPr algn="ctr"/>
            <a:r>
              <a:rPr lang="en-US" sz="3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THỜI TRANG VỚI </a:t>
            </a:r>
            <a:r>
              <a:rPr lang="en-US" sz="36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HÌNH VẼ THỜI TIỀN SỬ</a:t>
            </a:r>
          </a:p>
          <a:p>
            <a:pPr algn="ctr"/>
            <a:endParaRPr lang="en-US" sz="3600" b="1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r>
              <a:rPr lang="en-US" sz="3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( 2 Tiết )</a:t>
            </a:r>
            <a:endParaRPr lang="en-US" sz="3600" b="1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E820BAE-3D8C-C4A2-B9CD-661C70CD9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67" y="591310"/>
            <a:ext cx="111669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kern="16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  : </a:t>
            </a:r>
            <a:endParaRPr lang="en-US" sz="4400" b="1" kern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kern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 THUẬT TIỀN </a:t>
            </a:r>
            <a:r>
              <a:rPr lang="en-US" sz="4400" b="1" kern="16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</a:p>
          <a:p>
            <a:pPr algn="ctr"/>
            <a:r>
              <a:rPr lang="en-US" sz="4400" b="1" kern="16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 GIỚI VÀ </a:t>
            </a:r>
            <a:r>
              <a:rPr lang="en-US" sz="4400" b="1" kern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</a:p>
        </p:txBody>
      </p:sp>
    </p:spTree>
    <p:extLst>
      <p:ext uri="{BB962C8B-B14F-4D97-AF65-F5344CB8AC3E}">
        <p14:creationId xmlns:p14="http://schemas.microsoft.com/office/powerpoint/2010/main" val="3650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994B1-78EE-4328-AF0B-EE4D65B2DEB7}"/>
              </a:ext>
            </a:extLst>
          </p:cNvPr>
          <p:cNvSpPr txBox="1"/>
          <p:nvPr/>
        </p:nvSpPr>
        <p:spPr>
          <a:xfrm>
            <a:off x="0" y="2420743"/>
            <a:ext cx="12192000" cy="160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7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514" y="830635"/>
            <a:ext cx="11654971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54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CHƠI LẬT Ô TÌM HÌNH</a:t>
            </a:r>
          </a:p>
          <a:p>
            <a:pPr algn="ctr"/>
            <a:r>
              <a:rPr lang="en-US" sz="2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(15 </a:t>
            </a:r>
            <a:r>
              <a:rPr lang="en-US" sz="2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2218" y="-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8514" y="2241713"/>
            <a:ext cx="11365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13" descr="biglogo">
            <a:hlinkClick r:id="" action="ppaction://noaction">
              <a:snd r:embed="rId2" name="millionaire3.wav"/>
            </a:hlinkClick>
            <a:extLst>
              <a:ext uri="{FF2B5EF4-FFF2-40B4-BE49-F238E27FC236}">
                <a16:creationId xmlns:a16="http://schemas.microsoft.com/office/drawing/2014/main" id="{4BFA18BA-27CC-40F4-8431-EA734AC8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37" y="5547325"/>
            <a:ext cx="1079091" cy="10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5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ai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1" y="1668723"/>
            <a:ext cx="2360698" cy="1985907"/>
          </a:xfrm>
          <a:prstGeom prst="rect">
            <a:avLst/>
          </a:prstGeom>
        </p:spPr>
      </p:pic>
      <p:sp>
        <p:nvSpPr>
          <p:cNvPr id="4" name="H1"/>
          <p:cNvSpPr/>
          <p:nvPr/>
        </p:nvSpPr>
        <p:spPr>
          <a:xfrm>
            <a:off x="1642807" y="1667102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2" name="Nai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61" y="1769756"/>
            <a:ext cx="2636051" cy="17977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3" name="H1"/>
          <p:cNvSpPr/>
          <p:nvPr/>
        </p:nvSpPr>
        <p:spPr>
          <a:xfrm>
            <a:off x="4828939" y="1667102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4" name="Nai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80" y="1677302"/>
            <a:ext cx="2899509" cy="1977328"/>
          </a:xfrm>
          <a:prstGeom prst="rect">
            <a:avLst/>
          </a:prstGeom>
        </p:spPr>
      </p:pic>
      <p:sp>
        <p:nvSpPr>
          <p:cNvPr id="25" name="H1"/>
          <p:cNvSpPr/>
          <p:nvPr/>
        </p:nvSpPr>
        <p:spPr>
          <a:xfrm>
            <a:off x="8015071" y="1667102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Nai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80" y="3992330"/>
            <a:ext cx="2899509" cy="1977328"/>
          </a:xfrm>
          <a:prstGeom prst="rect">
            <a:avLst/>
          </a:prstGeom>
        </p:spPr>
      </p:pic>
      <p:sp>
        <p:nvSpPr>
          <p:cNvPr id="29" name="H1"/>
          <p:cNvSpPr/>
          <p:nvPr/>
        </p:nvSpPr>
        <p:spPr>
          <a:xfrm>
            <a:off x="8015071" y="3982130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4" name="Nai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53" y="3983751"/>
            <a:ext cx="2360698" cy="1985907"/>
          </a:xfrm>
          <a:prstGeom prst="rect">
            <a:avLst/>
          </a:prstGeom>
        </p:spPr>
      </p:pic>
      <p:sp>
        <p:nvSpPr>
          <p:cNvPr id="15" name="H1"/>
          <p:cNvSpPr/>
          <p:nvPr/>
        </p:nvSpPr>
        <p:spPr>
          <a:xfrm>
            <a:off x="4828939" y="3982130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6" name="Nai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29" y="4084784"/>
            <a:ext cx="2636051" cy="17977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H1"/>
          <p:cNvSpPr/>
          <p:nvPr/>
        </p:nvSpPr>
        <p:spPr>
          <a:xfrm>
            <a:off x="1642807" y="3982130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84813"/>
            <a:ext cx="12192000" cy="12070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</a:rPr>
              <a:t>LẬT Ô TÌM HÌNH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218" y="-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B450F2-A3B9-40E5-8EC0-55CB47F1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4175" y="360944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9</a:t>
            </a:r>
            <a:endParaRPr lang="en-SG" altLang="en-US" sz="36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DB329-7AC1-4E27-BE44-BE4495D91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8</a:t>
            </a:r>
            <a:endParaRPr lang="en-SG" altLang="en-US" sz="3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35123A-052E-45E6-94F6-6C7894EA5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7</a:t>
            </a:r>
            <a:endParaRPr lang="en-SG" altLang="en-US" sz="36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4071DE-72DB-4A4E-BFEE-10E4B7D7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6</a:t>
            </a:r>
            <a:endParaRPr lang="en-SG" altLang="en-US" sz="36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7944C0-F2EE-4B43-A746-522DFDBC1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4175" y="360944"/>
            <a:ext cx="633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5</a:t>
            </a:r>
            <a:endParaRPr lang="en-SG" altLang="en-US" sz="36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CAD226-F832-4A5E-9298-2827C8C9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289507"/>
            <a:ext cx="633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4</a:t>
            </a:r>
            <a:endParaRPr lang="en-SG" altLang="en-US" sz="36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83187B-5218-4D70-8880-3CEC129B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3</a:t>
            </a:r>
            <a:endParaRPr lang="en-SG" altLang="en-US" sz="36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9C5577-0A90-408E-BF28-F21022E7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2</a:t>
            </a:r>
            <a:endParaRPr lang="en-SG" altLang="en-US" sz="36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3AC9E9-8952-4659-89A8-0C186B056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11</a:t>
            </a:r>
            <a:endParaRPr lang="en-SG" altLang="en-US" sz="36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B92581-5B68-4F89-84A0-A3FDB13DC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10</a:t>
            </a:r>
            <a:endParaRPr lang="en-SG" altLang="en-US" sz="36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2C7EBF-38C6-4B9B-93ED-4F63D266A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12</a:t>
            </a:r>
            <a:endParaRPr lang="en-SG" altLang="en-US" sz="36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C43113-EAAA-4ABE-9E93-844007B7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13</a:t>
            </a:r>
            <a:endParaRPr lang="en-SG" altLang="en-US" sz="36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B81D11-2AAD-4836-AE48-B16882B4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</a:t>
            </a:r>
            <a:endParaRPr lang="en-SG" altLang="en-US" sz="36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5EEFF6-B9D7-442F-BBA1-1B96E52C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14</a:t>
            </a:r>
            <a:endParaRPr lang="en-SG" altLang="en-US" sz="36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D7669F-DFF3-4981-AA01-EF18310B4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15</a:t>
            </a:r>
            <a:endParaRPr lang="en-SG" altLang="en-US" sz="3600" dirty="0"/>
          </a:p>
        </p:txBody>
      </p:sp>
      <p:grpSp>
        <p:nvGrpSpPr>
          <p:cNvPr id="61" name="Group 23">
            <a:extLst>
              <a:ext uri="{FF2B5EF4-FFF2-40B4-BE49-F238E27FC236}">
                <a16:creationId xmlns:a16="http://schemas.microsoft.com/office/drawing/2014/main" id="{E320E46B-C828-4BD6-AF0F-071A7A878C59}"/>
              </a:ext>
            </a:extLst>
          </p:cNvPr>
          <p:cNvGrpSpPr>
            <a:grpSpLocks/>
          </p:cNvGrpSpPr>
          <p:nvPr/>
        </p:nvGrpSpPr>
        <p:grpSpPr bwMode="auto">
          <a:xfrm>
            <a:off x="9472613" y="3756"/>
            <a:ext cx="3357562" cy="1271587"/>
            <a:chOff x="5357818" y="3643313"/>
            <a:chExt cx="3357586" cy="1271590"/>
          </a:xfrm>
        </p:grpSpPr>
        <p:sp>
          <p:nvSpPr>
            <p:cNvPr id="62" name="Explosion 1 24">
              <a:extLst>
                <a:ext uri="{FF2B5EF4-FFF2-40B4-BE49-F238E27FC236}">
                  <a16:creationId xmlns:a16="http://schemas.microsoft.com/office/drawing/2014/main" id="{6E6F9CAE-A49A-4F04-BDD3-2A51A1C4295F}"/>
                </a:ext>
              </a:extLst>
            </p:cNvPr>
            <p:cNvSpPr/>
            <p:nvPr/>
          </p:nvSpPr>
          <p:spPr>
            <a:xfrm>
              <a:off x="5357818" y="3643313"/>
              <a:ext cx="3357586" cy="1271590"/>
            </a:xfrm>
            <a:prstGeom prst="irregularSeal1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63" name="TextBox 25">
              <a:extLst>
                <a:ext uri="{FF2B5EF4-FFF2-40B4-BE49-F238E27FC236}">
                  <a16:creationId xmlns:a16="http://schemas.microsoft.com/office/drawing/2014/main" id="{7EA4A3E9-1EA0-4662-B8FC-40435B18A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9322" y="3929066"/>
              <a:ext cx="21431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FF0000"/>
                  </a:solidFill>
                </a:rPr>
                <a:t>HẾT </a:t>
              </a:r>
              <a:r>
                <a:rPr lang="en-US" altLang="en-US" sz="3200" dirty="0" err="1">
                  <a:solidFill>
                    <a:srgbClr val="FF0000"/>
                  </a:solidFill>
                </a:rPr>
                <a:t>GiỜ</a:t>
              </a:r>
              <a:endParaRPr lang="en-SG" alt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324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 animBg="1"/>
      <p:bldP spid="23" grpId="1" animBg="1"/>
      <p:bldP spid="25" grpId="0" animBg="1"/>
      <p:bldP spid="25" grpId="1" animBg="1"/>
      <p:bldP spid="29" grpId="0" animBg="1"/>
      <p:bldP spid="29" grpId="1" animBg="1"/>
      <p:bldP spid="15" grpId="0" animBg="1"/>
      <p:bldP spid="15" grpId="1" animBg="1"/>
      <p:bldP spid="17" grpId="0" animBg="1"/>
      <p:bldP spid="17" grpId="1" animBg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FB35DE-7F62-427D-B35B-83AA59D9C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5000"/>
                    </a14:imgEffect>
                    <a14:imgEffect>
                      <a14:colorTemperature colorTemp="7333"/>
                    </a14:imgEffect>
                    <a14:imgEffect>
                      <a14:saturation sat="159000"/>
                    </a14:imgEffect>
                    <a14:imgEffect>
                      <a14:brightnessContrast bright="-57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2"/>
            <a:ext cx="12192000" cy="6827959"/>
          </a:xfrm>
          <a:prstGeom prst="rect">
            <a:avLst/>
          </a:prstGeom>
        </p:spPr>
      </p:pic>
      <p:sp>
        <p:nvSpPr>
          <p:cNvPr id="19" name="Text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1112" y="1744152"/>
            <a:ext cx="10805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3174" y="2631550"/>
            <a:ext cx="102732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6" name="Picture 3" descr="21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16179">
            <a:off x="2120901" y="4733926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238204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558879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715486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406241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8835232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hlinkClick r:id="" action="ppaction://noaction"/>
            <a:extLst>
              <a:ext uri="{FF2B5EF4-FFF2-40B4-BE49-F238E27FC236}">
                <a16:creationId xmlns:a16="http://schemas.microsoft.com/office/drawing/2014/main" id="{2D33E138-0622-4426-B017-B35A7227A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12" y="872177"/>
            <a:ext cx="10805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73107 -0.55764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1000"/>
                    </a14:imgEffect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23" y="2069397"/>
            <a:ext cx="5867400" cy="34391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957248" y="2051538"/>
            <a:ext cx="0" cy="3439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75923" y="1243844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75923" y="711695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52" y="2069396"/>
            <a:ext cx="2886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52" y="2069395"/>
            <a:ext cx="2886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hlinkClick r:id="" action="ppaction://noaction"/>
            <a:extLst>
              <a:ext uri="{FF2B5EF4-FFF2-40B4-BE49-F238E27FC236}">
                <a16:creationId xmlns:a16="http://schemas.microsoft.com/office/drawing/2014/main" id="{9B669552-8AEC-4366-BD80-8183505F9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98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6 0.00417 L -0.16614 0.00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6 0.00417 L -0.16614 0.004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41536" y="1254429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ra.</a:t>
            </a:r>
          </a:p>
        </p:txBody>
      </p:sp>
      <p:sp>
        <p:nvSpPr>
          <p:cNvPr id="13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18517" y="747178"/>
            <a:ext cx="92770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  <p:pic>
        <p:nvPicPr>
          <p:cNvPr id="14" name="Picture 1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9000"/>
                    </a14:imgEffect>
                    <a14:imgEffect>
                      <a14:saturation sa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981200"/>
            <a:ext cx="2912091" cy="36576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colorTemperature colorTemp="5805"/>
                    </a14:imgEffect>
                    <a14:imgEffect>
                      <a14:saturation sat="4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85" y="1943641"/>
            <a:ext cx="4191000" cy="389871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447800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extBox 10">
            <a:hlinkClick r:id="" action="ppaction://noaction"/>
            <a:extLst>
              <a:ext uri="{FF2B5EF4-FFF2-40B4-BE49-F238E27FC236}">
                <a16:creationId xmlns:a16="http://schemas.microsoft.com/office/drawing/2014/main" id="{F35913E6-C5AE-49A2-A9F4-DFE94519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66" y="82067"/>
            <a:ext cx="10805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2917 -0.06343 C -0.02917 -0.02847 -0.05222 -0.4463 -0.01822 -0.4463 C 0.0168 -0.4463 -0.08841 -0.43125 -0.08841 -0.46621 C -0.09987 -0.46389 -0.09062 -0.45093 -0.08541 -0.43241 C -0.09335 -0.42639 -0.12657 -0.43287 -0.13607 -0.43033 C -0.14323 -0.42593 -0.12878 -0.44051 -0.1431 -0.41713 C -0.15977 -0.39699 -0.228 -0.33843 -0.23555 -0.30996 C -0.24323 -0.28148 -0.20665 -0.24884 -0.1892 -0.2463 C -0.17188 -0.24375 -0.1392 -0.30371 -0.13112 -0.29398 C -0.12292 -0.28426 -0.1392 -0.22986 -0.13998 -0.18843 C -0.14063 -0.14699 -0.23685 -0.06134 -0.13555 -0.04537 C -0.03437 -0.0294 0.39323 -0.08959 0.46758 -0.09329 " pathEditMode="relative" rAng="0" ptsTypes="AAAAAAAAAAAA">
                                      <p:cBhvr>
                                        <p:cTn id="3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-191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849</TotalTime>
  <Words>804</Words>
  <Application>Microsoft Office PowerPoint</Application>
  <PresentationFormat>Widescreen</PresentationFormat>
  <Paragraphs>129</Paragraphs>
  <Slides>29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Corbel</vt:lpstr>
      <vt:lpstr>Times New Roman</vt:lpstr>
      <vt:lpstr>Depth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Quốc Phạm</cp:lastModifiedBy>
  <cp:revision>44</cp:revision>
  <dcterms:created xsi:type="dcterms:W3CDTF">2021-10-02T03:03:54Z</dcterms:created>
  <dcterms:modified xsi:type="dcterms:W3CDTF">2022-08-10T14:35:25Z</dcterms:modified>
</cp:coreProperties>
</file>